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0638D2-1C6C-4A4F-9906-8931142D92F2}" v="19" dt="2021-04-30T19:55:20.3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56" y="6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3B604-4BDF-4FE7-B0DF-24F8DF7125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166CAA-96C8-41DA-AADE-30DF24BC79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FA7B3-877A-4986-A8CD-F659A708A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A3571-E9D5-40A9-957F-BA7C5B53C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202A8-3161-4AC3-99FC-3AFEB6968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389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00EDC-B00B-4916-8716-212F31506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9D09E-A16B-4331-B1A8-E69161D8DE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0E61B-CFF3-4CF2-8936-34CBB0D0E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3F571-D9F6-411A-971C-8FB39F09F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A322A-4997-4E46-B635-11602A052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62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405B88-FD0E-439A-B60D-B70E16AFB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10D9C-887C-4369-977F-63244A4C7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BB33D-76DF-4A3E-BCC0-4D7FB7BA3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3C882-78CB-48D3-8BC6-CE1411344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696D-87D2-4D31-BFBE-F6347F777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003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C8E42-0CD2-45A8-97F8-D2A52C29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A2BE6-4389-444B-95A4-E9BE1A3E6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E4CC4-1161-4A3D-9C9B-FBDF5AA39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B3CC4-DD5B-4F24-8AF1-145280BC2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C332F-5805-413D-AD07-269504BC5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883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3601B-B1EB-42E9-B916-0A8011973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525B3-496A-4C4D-BEB6-A1608041D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44D13-0C38-4B08-A448-82FC9ED2A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A7A2A-6D50-432A-9AEA-FEDA131BF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4108C-2B6A-45A7-A447-A17E521AE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82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6EF19-3B91-42D5-9FAA-9F44960A1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148E4-29F3-478A-81D0-31C106380A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0A09E3-0DFE-4626-BBC2-AE65BBD7C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DC3BE6-CCDD-4189-8478-6FFBB19AE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6CB8BF-8541-413A-A865-A1E80DB86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7002B-830B-4C69-8FA9-3B4C95FFB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73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9231E-EB4F-400E-9358-02EA19F94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5B125-410B-46B4-BDA6-BD2C1F10F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2D2122-2346-46AA-BA7A-D04CFDD974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FB3FA9-65C7-4588-8869-D198811FF4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B635B2-91CA-4C97-BA79-1DBDE17C96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678426-261C-4892-B732-DE4B4FD99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E5DD8C-9F8D-414A-BEF7-2B5B3196D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799E58-B08C-466A-9D09-918397729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802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4A638-EFEF-4A98-BDB1-B74300502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911643-A1D2-4D09-B1E1-3A4A1946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C90163-0584-4FD8-80C6-DEF21B550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2DBBB-6CA8-4A4F-9CF3-F87E7E03A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078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A9ABAD-1B24-4C7B-8B24-9BC013C2D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67C0B-36B3-4EC5-BA00-9A9F05475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3791F2-2EA8-4B72-8068-928579828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64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5F2D4-9942-46D3-BFF0-D3CE32D4C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10693-6B73-4662-BF2F-D91042357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D821F7-5898-4819-A976-8CCDE13A2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5C313A-5D88-43F5-9EFC-BE917D741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8B2983-1574-4613-A0F8-E0A674D88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3E4000-CED8-4870-AF0A-2052ACFB7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605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A2BF5-DDD8-4509-BA30-E1AEECB88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A5BF2-EF54-44C9-8E1B-FE2CDF53BB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8B15C4-086C-4214-835B-905D611A3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569F84-28CD-4217-9B38-6DC0F3990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34BF9F-8888-4C8B-8995-312703B7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0FCBC7-EE6A-431C-8943-43F6F21ED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90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7CBEA5-2944-411E-900F-DA61CBA68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4F7471-0992-4585-96AC-23018AEC8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228E3-6583-41E5-B0A1-C449D007E7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25F4A-9E9E-40A5-A1B7-62E126E247E4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D07DB-3171-492C-91BD-0AD18C28E9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7DBE-851C-49D5-925A-CC7A5518D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A9CBE-0023-419C-ACAE-CF82B0411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14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3yf8G_RZio" TargetMode="External"/><Relationship Id="rId2" Type="http://schemas.openxmlformats.org/officeDocument/2006/relationships/hyperlink" Target="https://www.youtube.com/watch?v=X3Mn9leFYz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6B6A84-B647-48DF-93F9-4DBC659D55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3022" y="1720225"/>
            <a:ext cx="7678091" cy="2310312"/>
          </a:xfrm>
        </p:spPr>
        <p:txBody>
          <a:bodyPr>
            <a:normAutofit/>
          </a:bodyPr>
          <a:lstStyle/>
          <a:p>
            <a:r>
              <a:rPr lang="en-US" sz="5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Sensing Network Through IoT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676901-B1D9-4CC9-B4F3-6E2C07C17E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3768" y="5082716"/>
            <a:ext cx="3719323" cy="1183523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Members:</a:t>
            </a:r>
          </a:p>
          <a:p>
            <a:pPr algn="l"/>
            <a:r>
              <a:rPr lang="en-US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4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Navyashree</a:t>
            </a:r>
            <a:r>
              <a:rPr lang="en-US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Garapati</a:t>
            </a:r>
            <a:r>
              <a:rPr lang="en-US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(C0765780) </a:t>
            </a:r>
          </a:p>
          <a:p>
            <a:pPr algn="l"/>
            <a:r>
              <a:rPr lang="en-US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Vaibhav Jivani (C0765530) </a:t>
            </a:r>
          </a:p>
          <a:p>
            <a:pPr algn="l"/>
            <a:r>
              <a:rPr lang="en-US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Archana </a:t>
            </a:r>
            <a:r>
              <a:rPr lang="en-US" sz="4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Kalathil</a:t>
            </a:r>
            <a:r>
              <a:rPr lang="en-US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Venu</a:t>
            </a:r>
            <a:r>
              <a:rPr lang="en-US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(C0765532) </a:t>
            </a:r>
          </a:p>
          <a:p>
            <a:pPr algn="l"/>
            <a:r>
              <a:rPr lang="en-US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</a:t>
            </a:r>
            <a:r>
              <a:rPr lang="en-US" sz="4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Geethu</a:t>
            </a:r>
            <a:r>
              <a:rPr lang="en-US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Anna Jacob (C0760834) </a:t>
            </a:r>
          </a:p>
          <a:p>
            <a:endParaRPr lang="en-US" sz="4800" dirty="0">
              <a:solidFill>
                <a:schemeClr val="tx2"/>
              </a:solidFill>
            </a:endParaRPr>
          </a:p>
          <a:p>
            <a:endParaRPr lang="en-US" dirty="0">
              <a:solidFill>
                <a:schemeClr val="tx2"/>
              </a:solidFill>
            </a:endParaRPr>
          </a:p>
          <a:p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350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B28B2-14AF-433A-B3DA-E7A8D9AB2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015" y="616411"/>
            <a:ext cx="4041509" cy="132556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Concept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81030A-A789-4E15-A668-B90D0E1F039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23966">
            <a:off x="3951922" y="364917"/>
            <a:ext cx="6456642" cy="612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840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EC6B8-6BCC-48EE-9B3A-AF9C272AA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Parts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9F0D6-1684-4DD4-B8DA-CB0FFC18F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main Parts: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(Central Hub)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Teensy connected to door sensor and relay to control lighting (communicating to Raspberry pi via BLE).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Teensy connected with temperature sensor (communicating to Raspberry Pi via BLE).</a:t>
            </a:r>
          </a:p>
          <a:p>
            <a:pPr marL="457200" lvl="1" indent="0">
              <a:lnSpc>
                <a:spcPct val="200000"/>
              </a:lnSpc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2121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ECBF1-AB0D-40FD-9819-7CB380023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4EBC9-7094-4D1E-B6DE-922CA6B3D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39" y="1500733"/>
            <a:ext cx="10515600" cy="4879127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 1 – Software :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Bluez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Gattlib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 for BLE, Arduino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Bluefruit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sensor – sends temperature data every few milliseconds to teensy(i2c).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Teensy receive temperature values and send it to Raspberry Pi via BLE.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 2 – Software :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Bluez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Gattlib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 for BLE, Arduino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Bluefruit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Door Sensor- Teensy- Relay- Lighting.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marL="0" indent="0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         BLE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		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   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E53B493-9ABA-4E41-B6B8-16C700030FE9}"/>
              </a:ext>
            </a:extLst>
          </p:cNvPr>
          <p:cNvCxnSpPr>
            <a:cxnSpLocks/>
          </p:cNvCxnSpPr>
          <p:nvPr/>
        </p:nvCxnSpPr>
        <p:spPr>
          <a:xfrm>
            <a:off x="3313536" y="4997790"/>
            <a:ext cx="0" cy="663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1CFC25C-1B03-41CB-AFEB-4EF3A6102626}"/>
              </a:ext>
            </a:extLst>
          </p:cNvPr>
          <p:cNvCxnSpPr>
            <a:cxnSpLocks/>
          </p:cNvCxnSpPr>
          <p:nvPr/>
        </p:nvCxnSpPr>
        <p:spPr>
          <a:xfrm flipV="1">
            <a:off x="3028660" y="4997790"/>
            <a:ext cx="0" cy="663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654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C02A0-9D4E-4685-8C24-41E247DDE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Teensy Setup</a:t>
            </a:r>
          </a:p>
        </p:txBody>
      </p:sp>
      <p:pic>
        <p:nvPicPr>
          <p:cNvPr id="5" name="Content Placeholder 4" descr="A picture containing text, picture frame&#10;&#10;Description automatically generated">
            <a:extLst>
              <a:ext uri="{FF2B5EF4-FFF2-40B4-BE49-F238E27FC236}">
                <a16:creationId xmlns:a16="http://schemas.microsoft.com/office/drawing/2014/main" id="{09621DC4-2685-4BB7-89B9-5DC74101B0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3309" y="2231959"/>
            <a:ext cx="4352925" cy="3777581"/>
          </a:xfr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887180B6-4C13-4629-B23E-1AFCB3D8D0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663286" y="2292751"/>
            <a:ext cx="4352927" cy="36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447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49109-A188-401C-98B8-60280D00D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179F4-1925-499B-8CDF-DF8CE67AE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 3 – Software : OpenCV 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Capturing live images and counting number of people inside the zone at any   given time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time for which the zone is occupied</a:t>
            </a:r>
          </a:p>
          <a:p>
            <a:pPr marL="0" indent="0"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 4 – Software : Qt, AWS SDK for S3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Uploading the real-time measurements to AWS Cloud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every few minutes.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Displaying the measured data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496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0FA8DDB-E9D1-484A-9D3A-3D0D2C1FFE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384" y="1008948"/>
            <a:ext cx="580178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44EE8D-5502-40B3-9DA3-AF1600231185}"/>
              </a:ext>
            </a:extLst>
          </p:cNvPr>
          <p:cNvSpPr txBox="1"/>
          <p:nvPr/>
        </p:nvSpPr>
        <p:spPr>
          <a:xfrm>
            <a:off x="2179234" y="5682145"/>
            <a:ext cx="6399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detecting the number of people inside the zone </a:t>
            </a:r>
          </a:p>
        </p:txBody>
      </p:sp>
    </p:spTree>
    <p:extLst>
      <p:ext uri="{BB962C8B-B14F-4D97-AF65-F5344CB8AC3E}">
        <p14:creationId xmlns:p14="http://schemas.microsoft.com/office/powerpoint/2010/main" val="3277466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electronics, display, computer&#10;&#10;Description automatically generated">
            <a:extLst>
              <a:ext uri="{FF2B5EF4-FFF2-40B4-BE49-F238E27FC236}">
                <a16:creationId xmlns:a16="http://schemas.microsoft.com/office/drawing/2014/main" id="{C9675EFA-7802-485D-84B9-8394F0AA42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94" y="1355725"/>
            <a:ext cx="7735712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C1B6A5-DEFB-43A9-9E9C-D54EBE3BD7DF}"/>
              </a:ext>
            </a:extLst>
          </p:cNvPr>
          <p:cNvSpPr txBox="1"/>
          <p:nvPr/>
        </p:nvSpPr>
        <p:spPr>
          <a:xfrm>
            <a:off x="2179234" y="5682145"/>
            <a:ext cx="6399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GUI Display</a:t>
            </a:r>
          </a:p>
        </p:txBody>
      </p:sp>
    </p:spTree>
    <p:extLst>
      <p:ext uri="{BB962C8B-B14F-4D97-AF65-F5344CB8AC3E}">
        <p14:creationId xmlns:p14="http://schemas.microsoft.com/office/powerpoint/2010/main" val="3491949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BFD3B-237B-444D-8CE2-F4B74A51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 video…….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6D6BA-787B-4009-BC7F-BDEDB882B9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https://www.youtube.com/watch?v=X3Mn9leFYzM</a:t>
            </a:r>
            <a:endParaRPr lang="en-US" dirty="0"/>
          </a:p>
          <a:p>
            <a:r>
              <a:rPr lang="en-US" dirty="0">
                <a:hlinkClick r:id="rId3"/>
              </a:rPr>
              <a:t>https://www.youtube.com/watch?v=l3yf8G_RZio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479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266</Words>
  <Application>Microsoft Office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Smart Sensing Network Through IoT</vt:lpstr>
      <vt:lpstr>Main Concept</vt:lpstr>
      <vt:lpstr>Main Parts of the Project</vt:lpstr>
      <vt:lpstr>Working </vt:lpstr>
      <vt:lpstr>Teensy Setup</vt:lpstr>
      <vt:lpstr>Working</vt:lpstr>
      <vt:lpstr>PowerPoint Presentation</vt:lpstr>
      <vt:lpstr>PowerPoint Presentation</vt:lpstr>
      <vt:lpstr>Short video…….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Sensing Network Through IoT</dc:title>
  <dc:creator>O!J@B J0Y</dc:creator>
  <cp:lastModifiedBy>O!J@B J0Y</cp:lastModifiedBy>
  <cp:revision>2</cp:revision>
  <dcterms:created xsi:type="dcterms:W3CDTF">2021-04-30T16:09:59Z</dcterms:created>
  <dcterms:modified xsi:type="dcterms:W3CDTF">2021-05-02T01:45:54Z</dcterms:modified>
</cp:coreProperties>
</file>

<file path=docProps/thumbnail.jpeg>
</file>